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embeddedFontLst>
    <p:embeddedFont>
      <p:font typeface="Franklin Gothic Book" panose="020B0503020102020204" pitchFamily="34" charset="0"/>
      <p:regular r:id="rId3"/>
      <p:italic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>
        <p:scale>
          <a:sx n="400" d="100"/>
          <a:sy n="400" d="100"/>
        </p:scale>
        <p:origin x="-8968" y="-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05A3-16E1-C312-319B-5F4780FCC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6772B-0C58-72A8-5743-299262038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8261-81CE-FC5C-D948-FA7E81F8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B8E3-A2AC-53AB-148F-6FD24B7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5253-6F02-BDFB-4B7C-5C1E8FA8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A2AC-D20C-56E2-6C35-56E2F74A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F199C-05CD-9996-48D3-A63037B1F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3EBEA-749D-07FD-07EB-CD018BFC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71B-C4C4-19F9-1F3C-0BEDC41E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34704-0E83-FA85-AF10-42CD88B6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349D0-D92F-D647-793C-9B7F151CB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13AD4-D2E8-5950-5FC7-D9B96F559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96F6-443C-EE4A-41B0-00202152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A163-2657-1C95-14E6-235B1120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95C9-D89A-EE82-4ADF-48844B5E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5AC-6D16-D4CD-B859-881E268F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51B-D70F-B21C-DB2C-65ADB5699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836E-C332-18DE-EB2D-CF571A98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081-9A06-12A0-8214-2657C88E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5DC7-30DA-28E1-56D8-226C161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B58E-E839-41E1-DA5E-7D5D9074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CF7BA-2F06-EE87-B334-6C880FEB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CBE4-DA73-615D-E232-79B2B48A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5742-8291-01C4-EAB2-FAAF15A7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F63DA-13D3-6F3D-6F56-E5DDBD26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E70C-B7C7-3B97-6DC8-6B7D6F91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1CCE-19CD-BA6C-151D-80CC56E79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54DE7-EF89-C44D-F839-DA8BDACBE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BDC79-C957-C415-790C-87D68603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FA58F-2D44-3438-F13B-208C840F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1AF2E-7E6C-A081-2069-6B84ED8C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6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B9C-E126-A711-636B-05B933D3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31E94-5C67-BF75-D02E-7E2858EE0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410F5-D67D-D107-35F0-BD74DCA79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80EEC-7666-3941-15EA-E322FA447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A6794-0D91-EB20-C10A-991FEEF1F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B563B-7A0F-9355-8E41-E4C215F2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3A307-8832-81F0-B9B6-4F5865D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795DD-74DD-6D1C-0AD8-12649326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3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053B-4DDB-BCA4-1386-80624805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C259D-5488-6BA4-8B7F-666BFB59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18677-D5E5-649F-8139-86426C46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9E97D-E477-2D6E-8C3C-723CD4FC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3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11F4E-01FD-3071-9C71-CC32352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ACFAD-48E3-8953-E1A2-C9AA481D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6DFAC-C411-0D73-C7F5-5168A789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2184-6DEF-9FCB-0740-552F3E90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5D56-605F-09AD-7482-0F8C3975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42573-2286-C42A-D341-604542091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3D03E-D1ED-18F0-DA24-040BD6B0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31EB3-A945-78E7-4F6E-A534CEFD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09959-6F2B-F949-EB25-50EBD2B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FAF2-0FBB-1D7A-E8B2-FC508461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2CC0F-3A8B-769C-9328-FA7B15D1D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8DC4-4201-2ADD-70B6-270D00335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39D16-4F31-9BE0-37D4-42B5A456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5B5A7-57B3-688F-9904-1DDBE3BC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F076F-9873-5CAB-8045-A985E14D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61E08-B6D9-274F-C962-92CF45A9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31E7-06FC-A6A3-5CC7-961A34C6E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FBD23-F86F-5EEB-EFB7-9F1AF487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81EFB47-2DDC-7A49-B658-ABDC28F8FD9E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B3115-071E-9A4F-AB3E-409D35AB7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CF2F-CFC0-F75F-9413-E684933C5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5ED4AE6C-2A81-CA45-8BB8-6E7F88B3E7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2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79134-5FC1-1868-032D-C1A0FDB352EF}"/>
              </a:ext>
            </a:extLst>
          </p:cNvPr>
          <p:cNvSpPr/>
          <p:nvPr/>
        </p:nvSpPr>
        <p:spPr>
          <a:xfrm>
            <a:off x="0" y="-1"/>
            <a:ext cx="12192000" cy="13595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802B40-DA85-4A7F-26DD-0B50CAF6BF12}"/>
              </a:ext>
            </a:extLst>
          </p:cNvPr>
          <p:cNvGrpSpPr/>
          <p:nvPr/>
        </p:nvGrpSpPr>
        <p:grpSpPr>
          <a:xfrm>
            <a:off x="3735805" y="120314"/>
            <a:ext cx="4720390" cy="1118937"/>
            <a:chOff x="2739189" y="2899610"/>
            <a:chExt cx="4720390" cy="1118937"/>
          </a:xfrm>
        </p:grpSpPr>
        <p:pic>
          <p:nvPicPr>
            <p:cNvPr id="4" name="Picture 3" descr="A logo of a letter r&#10;&#10;Description automatically generated">
              <a:extLst>
                <a:ext uri="{FF2B5EF4-FFF2-40B4-BE49-F238E27FC236}">
                  <a16:creationId xmlns:a16="http://schemas.microsoft.com/office/drawing/2014/main" id="{CC51F7E6-F155-8B0D-D2F0-E115CCC5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189" y="2899610"/>
              <a:ext cx="1118937" cy="1118937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78DA12-04F0-60A7-2898-2EAEC4EADC24}"/>
                </a:ext>
              </a:extLst>
            </p:cNvPr>
            <p:cNvSpPr txBox="1"/>
            <p:nvPr/>
          </p:nvSpPr>
          <p:spPr>
            <a:xfrm>
              <a:off x="3954379" y="3013501"/>
              <a:ext cx="350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err="1">
                  <a:latin typeface="Franklin Gothic Book" panose="020B0503020102020204" pitchFamily="34" charset="0"/>
                </a:rPr>
                <a:t>RepoInsight</a:t>
              </a:r>
              <a:endParaRPr lang="en-US" sz="4800" b="1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963979-923B-B860-CDF0-B4479C78BE24}"/>
              </a:ext>
            </a:extLst>
          </p:cNvPr>
          <p:cNvSpPr txBox="1"/>
          <p:nvPr/>
        </p:nvSpPr>
        <p:spPr>
          <a:xfrm>
            <a:off x="415090" y="2019343"/>
            <a:ext cx="4535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Franklin Gothic Book" panose="020B0503020102020204" pitchFamily="34" charset="0"/>
              </a:rPr>
              <a:t>Repolnsight</a:t>
            </a:r>
            <a:r>
              <a:rPr lang="en-US" sz="1200" dirty="0">
                <a:latin typeface="Franklin Gothic Book" panose="020B0503020102020204" pitchFamily="34" charset="0"/>
              </a:rPr>
              <a:t> is designed to provide software developers, team leads, and project managers with valuable insights into their collaborative work within GitHub repositories.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  <a:p>
            <a:r>
              <a:rPr lang="en-US" sz="1200" dirty="0">
                <a:latin typeface="Franklin Gothic Book" panose="020B0503020102020204" pitchFamily="34" charset="0"/>
              </a:rPr>
              <a:t>The primary objective is to empower users to visualize and assess their contributions over time, fostering a deeper understanding of both individual and team performance.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  <a:p>
            <a:r>
              <a:rPr lang="en-US" sz="1200" dirty="0">
                <a:latin typeface="Franklin Gothic Book" panose="020B0503020102020204" pitchFamily="34" charset="0"/>
              </a:rPr>
              <a:t>Target Users: Project Managers, team leads, software developers, etc.</a:t>
            </a:r>
          </a:p>
          <a:p>
            <a:endParaRPr lang="en-US" sz="1200" dirty="0">
              <a:latin typeface="Franklin Gothic Book" panose="020B0503020102020204" pitchFamily="34" charset="0"/>
            </a:endParaRPr>
          </a:p>
          <a:p>
            <a:r>
              <a:rPr lang="en-US" sz="1200" dirty="0">
                <a:latin typeface="Franklin Gothic Book" panose="020B0503020102020204" pitchFamily="34" charset="0"/>
              </a:rPr>
              <a:t>Benefits: Provides a clearer understanding of individual and collective efforts, it supports a culture of accountability and continuous improvement in software projects.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331EA-7B83-A1CF-C7E4-96EB270E7B89}"/>
              </a:ext>
            </a:extLst>
          </p:cNvPr>
          <p:cNvSpPr txBox="1"/>
          <p:nvPr/>
        </p:nvSpPr>
        <p:spPr>
          <a:xfrm>
            <a:off x="415089" y="1569710"/>
            <a:ext cx="4535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Franklin Gothic Book" panose="020B0503020102020204" pitchFamily="34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3A2B5-4028-16EC-B076-B503B58765BF}"/>
              </a:ext>
            </a:extLst>
          </p:cNvPr>
          <p:cNvSpPr txBox="1"/>
          <p:nvPr/>
        </p:nvSpPr>
        <p:spPr>
          <a:xfrm>
            <a:off x="415089" y="5228130"/>
            <a:ext cx="453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Interactive charts that display an individual's contributions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Detailed statistics summarizing overall activity within a repository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Franklin Gothic Book" panose="020B0503020102020204" pitchFamily="34" charset="0"/>
              </a:rPr>
              <a:t>Line modification tracker that shows the last person to modify each line in a specified file, helping users understand code ownership and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02047-41C8-E487-C00F-99529071B05B}"/>
              </a:ext>
            </a:extLst>
          </p:cNvPr>
          <p:cNvSpPr txBox="1"/>
          <p:nvPr/>
        </p:nvSpPr>
        <p:spPr>
          <a:xfrm>
            <a:off x="415088" y="4778497"/>
            <a:ext cx="4535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Franklin Gothic Book" panose="020B0503020102020204" pitchFamily="34" charset="0"/>
              </a:rPr>
              <a:t>Features</a:t>
            </a:r>
          </a:p>
        </p:txBody>
      </p:sp>
      <p:pic>
        <p:nvPicPr>
          <p:cNvPr id="33" name="Picture 3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51DC7A15-CC0A-51BC-AEE5-4F7C34B9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11" y="4524851"/>
            <a:ext cx="4429626" cy="21553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FD8DDB-D97A-F250-9847-05011DC81531}"/>
              </a:ext>
            </a:extLst>
          </p:cNvPr>
          <p:cNvSpPr txBox="1"/>
          <p:nvPr/>
        </p:nvSpPr>
        <p:spPr>
          <a:xfrm>
            <a:off x="5925532" y="4027073"/>
            <a:ext cx="198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Franklin Gothic Book" panose="020B0503020102020204" pitchFamily="34" charset="0"/>
              </a:rPr>
              <a:t>Technologies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FA17E99-BD19-A9EE-4C70-4C27FBF6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965"/>
          <a:stretch/>
        </p:blipFill>
        <p:spPr>
          <a:xfrm>
            <a:off x="4950995" y="1505559"/>
            <a:ext cx="3266574" cy="2524511"/>
          </a:xfrm>
          <a:prstGeom prst="rect">
            <a:avLst/>
          </a:prstGeom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AA8302F1-3EC2-C2DD-E498-29BDDCFCCB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474"/>
          <a:stretch/>
        </p:blipFill>
        <p:spPr>
          <a:xfrm>
            <a:off x="8384003" y="1505559"/>
            <a:ext cx="3266574" cy="2360581"/>
          </a:xfrm>
          <a:prstGeom prst="rect">
            <a:avLst/>
          </a:prstGeom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3312D1B7-710B-C20C-F36E-88DE0FDC14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0962"/>
          <a:stretch/>
        </p:blipFill>
        <p:spPr>
          <a:xfrm>
            <a:off x="9097998" y="3865076"/>
            <a:ext cx="2552579" cy="21553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2AA036-27D2-BBEF-9A53-3DBAF47A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7" t="532" r="79589" b="95796"/>
          <a:stretch/>
        </p:blipFill>
        <p:spPr>
          <a:xfrm>
            <a:off x="5030631" y="1527535"/>
            <a:ext cx="543735" cy="1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8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136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Franklin Gothic Book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Larsen</dc:creator>
  <cp:lastModifiedBy>Nathan Larsen</cp:lastModifiedBy>
  <cp:revision>10</cp:revision>
  <dcterms:created xsi:type="dcterms:W3CDTF">2024-11-06T01:39:22Z</dcterms:created>
  <dcterms:modified xsi:type="dcterms:W3CDTF">2024-11-06T02:36:16Z</dcterms:modified>
</cp:coreProperties>
</file>